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6" r:id="rId5"/>
    <p:sldId id="265" r:id="rId6"/>
    <p:sldId id="267" r:id="rId7"/>
    <p:sldId id="270" r:id="rId8"/>
    <p:sldId id="268" r:id="rId9"/>
    <p:sldId id="269" r:id="rId10"/>
    <p:sldId id="257" r:id="rId11"/>
    <p:sldId id="258" r:id="rId12"/>
    <p:sldId id="259" r:id="rId13"/>
    <p:sldId id="260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9" autoAdjust="0"/>
    <p:restoredTop sz="94737" autoAdjust="0"/>
  </p:normalViewPr>
  <p:slideViewPr>
    <p:cSldViewPr snapToGrid="0" snapToObjects="1">
      <p:cViewPr varScale="1">
        <p:scale>
          <a:sx n="112" d="100"/>
          <a:sy n="112" d="100"/>
        </p:scale>
        <p:origin x="-14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3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66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1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7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6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0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7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2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8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25B5A-4F23-7A45-97C4-E6F5E60E028F}" type="datetimeFigureOut">
              <a:rPr lang="en-US" smtClean="0"/>
              <a:t>12/4/14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A6981-975A-814E-9D5E-B39EDE314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16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18249" y="3091783"/>
            <a:ext cx="1886009" cy="16221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82290" y="3175144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06852" y="3674886"/>
            <a:ext cx="1521382" cy="4275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92627" y="2422307"/>
            <a:ext cx="1186816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Range Finder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92627" y="3712765"/>
            <a:ext cx="1186816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Pan Servo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92627" y="3087531"/>
            <a:ext cx="1186816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Tilt Servo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  <a:endCxn id="33" idx="3"/>
          </p:cNvCxnSpPr>
          <p:nvPr/>
        </p:nvCxnSpPr>
        <p:spPr>
          <a:xfrm flipH="1" flipV="1">
            <a:off x="6467622" y="3368430"/>
            <a:ext cx="1225005" cy="62098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26367" y="2494458"/>
            <a:ext cx="81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40218" y="2722451"/>
            <a:ext cx="77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CSI</a:t>
            </a:r>
          </a:p>
          <a:p>
            <a:pPr algn="ctr"/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2516" y="3626213"/>
            <a:ext cx="1747702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 Camera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4" idx="1"/>
            <a:endCxn id="13" idx="3"/>
          </p:cNvCxnSpPr>
          <p:nvPr/>
        </p:nvCxnSpPr>
        <p:spPr>
          <a:xfrm flipH="1">
            <a:off x="1840218" y="3902860"/>
            <a:ext cx="77803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1"/>
            <a:endCxn id="33" idx="3"/>
          </p:cNvCxnSpPr>
          <p:nvPr/>
        </p:nvCxnSpPr>
        <p:spPr>
          <a:xfrm flipH="1">
            <a:off x="6467622" y="3364178"/>
            <a:ext cx="1225005" cy="42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  <a:endCxn id="33" idx="3"/>
          </p:cNvCxnSpPr>
          <p:nvPr/>
        </p:nvCxnSpPr>
        <p:spPr>
          <a:xfrm flipH="1">
            <a:off x="6467622" y="2698954"/>
            <a:ext cx="1225005" cy="6694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806852" y="4158892"/>
            <a:ext cx="1521382" cy="4275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OpenCV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9" idx="1"/>
            <a:endCxn id="4" idx="3"/>
          </p:cNvCxnSpPr>
          <p:nvPr/>
        </p:nvCxnSpPr>
        <p:spPr>
          <a:xfrm flipH="1" flipV="1">
            <a:off x="4504258" y="3902860"/>
            <a:ext cx="535386" cy="5344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039644" y="4160644"/>
            <a:ext cx="1332863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 Dongle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99372" y="2679124"/>
            <a:ext cx="81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955822" y="3091783"/>
            <a:ext cx="1511800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Arduino</a:t>
            </a:r>
            <a:r>
              <a:rPr lang="en-US" dirty="0" smtClean="0"/>
              <a:t> UNO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1"/>
            <a:endCxn id="4" idx="3"/>
          </p:cNvCxnSpPr>
          <p:nvPr/>
        </p:nvCxnSpPr>
        <p:spPr>
          <a:xfrm flipH="1">
            <a:off x="4504258" y="3368430"/>
            <a:ext cx="451564" cy="5344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471333" y="663222"/>
            <a:ext cx="207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Status October 13th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81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71333" y="663222"/>
            <a:ext cx="207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Status October 20th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035441" y="3036355"/>
            <a:ext cx="753519" cy="1477329"/>
            <a:chOff x="2917840" y="2642807"/>
            <a:chExt cx="753519" cy="1477329"/>
          </a:xfrm>
        </p:grpSpPr>
        <p:sp>
          <p:nvSpPr>
            <p:cNvPr id="7" name="Rectangle 6"/>
            <p:cNvSpPr/>
            <p:nvPr/>
          </p:nvSpPr>
          <p:spPr>
            <a:xfrm>
              <a:off x="2917840" y="2642808"/>
              <a:ext cx="753519" cy="14773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17841" y="2642807"/>
              <a:ext cx="63855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Vin</a:t>
              </a:r>
            </a:p>
            <a:p>
              <a:r>
                <a:rPr lang="en-US" dirty="0" smtClean="0"/>
                <a:t>GND</a:t>
              </a:r>
            </a:p>
            <a:p>
              <a:r>
                <a:rPr lang="en-US" dirty="0" smtClean="0"/>
                <a:t>TX</a:t>
              </a:r>
            </a:p>
            <a:p>
              <a:r>
                <a:rPr lang="en-US" dirty="0" smtClean="0"/>
                <a:t>RX</a:t>
              </a:r>
            </a:p>
            <a:p>
              <a:r>
                <a:rPr lang="en-US" dirty="0" err="1" smtClean="0"/>
                <a:t>Aout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71369" y="3036355"/>
            <a:ext cx="640653" cy="974075"/>
            <a:chOff x="5300913" y="5616525"/>
            <a:chExt cx="640653" cy="974075"/>
          </a:xfrm>
        </p:grpSpPr>
        <p:sp>
          <p:nvSpPr>
            <p:cNvPr id="14" name="Rectangle 13"/>
            <p:cNvSpPr/>
            <p:nvPr/>
          </p:nvSpPr>
          <p:spPr>
            <a:xfrm>
              <a:off x="5300913" y="5616525"/>
              <a:ext cx="640653" cy="9740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20257" y="5667270"/>
              <a:ext cx="6213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Vin</a:t>
              </a:r>
            </a:p>
            <a:p>
              <a:r>
                <a:rPr lang="en-US" dirty="0" smtClean="0"/>
                <a:t>GND</a:t>
              </a:r>
            </a:p>
            <a:p>
              <a:r>
                <a:rPr lang="en-US" dirty="0"/>
                <a:t>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24378" y="3036355"/>
            <a:ext cx="640653" cy="974075"/>
            <a:chOff x="5300913" y="5616525"/>
            <a:chExt cx="640653" cy="974075"/>
          </a:xfrm>
        </p:grpSpPr>
        <p:sp>
          <p:nvSpPr>
            <p:cNvPr id="18" name="Rectangle 17"/>
            <p:cNvSpPr/>
            <p:nvPr/>
          </p:nvSpPr>
          <p:spPr>
            <a:xfrm>
              <a:off x="5300913" y="5616525"/>
              <a:ext cx="640653" cy="9740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20257" y="5667270"/>
              <a:ext cx="6213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Vin</a:t>
              </a:r>
            </a:p>
            <a:p>
              <a:r>
                <a:rPr lang="en-US" dirty="0" smtClean="0"/>
                <a:t>GND</a:t>
              </a:r>
            </a:p>
            <a:p>
              <a:r>
                <a:rPr lang="en-US" dirty="0"/>
                <a:t>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87203" y="3036355"/>
            <a:ext cx="621309" cy="2031325"/>
            <a:chOff x="5228222" y="2434825"/>
            <a:chExt cx="621309" cy="2031325"/>
          </a:xfrm>
        </p:grpSpPr>
        <p:sp>
          <p:nvSpPr>
            <p:cNvPr id="10" name="Rectangle 9"/>
            <p:cNvSpPr/>
            <p:nvPr/>
          </p:nvSpPr>
          <p:spPr>
            <a:xfrm>
              <a:off x="5265136" y="2434825"/>
              <a:ext cx="553492" cy="2031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28222" y="2434825"/>
              <a:ext cx="62130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Vin</a:t>
              </a:r>
            </a:p>
            <a:p>
              <a:r>
                <a:rPr lang="en-US" dirty="0" smtClean="0"/>
                <a:t>GND</a:t>
              </a:r>
            </a:p>
            <a:p>
              <a:r>
                <a:rPr lang="en-US" dirty="0" smtClean="0"/>
                <a:t>TX</a:t>
              </a:r>
            </a:p>
            <a:p>
              <a:r>
                <a:rPr lang="en-US" dirty="0" smtClean="0"/>
                <a:t>RX</a:t>
              </a:r>
            </a:p>
            <a:p>
              <a:r>
                <a:rPr lang="en-US" dirty="0" err="1" smtClean="0"/>
                <a:t>Ain</a:t>
              </a:r>
              <a:endParaRPr lang="en-US" dirty="0" smtClean="0"/>
            </a:p>
            <a:p>
              <a:r>
                <a:rPr lang="en-US" dirty="0" smtClean="0"/>
                <a:t>D1</a:t>
              </a:r>
            </a:p>
            <a:p>
              <a:r>
                <a:rPr lang="en-US" dirty="0" smtClean="0"/>
                <a:t>D2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4822" y="3083943"/>
            <a:ext cx="1029827" cy="2162297"/>
            <a:chOff x="669386" y="1698948"/>
            <a:chExt cx="1029827" cy="2162297"/>
          </a:xfrm>
        </p:grpSpPr>
        <p:sp>
          <p:nvSpPr>
            <p:cNvPr id="5" name="Rectangle 4"/>
            <p:cNvSpPr/>
            <p:nvPr/>
          </p:nvSpPr>
          <p:spPr>
            <a:xfrm>
              <a:off x="669386" y="1698948"/>
              <a:ext cx="1029827" cy="21622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-126932" y="2601514"/>
              <a:ext cx="2012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13x2 Pin Connector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77904" y="1698948"/>
              <a:ext cx="6213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V</a:t>
              </a:r>
            </a:p>
            <a:p>
              <a:r>
                <a:rPr lang="en-US" dirty="0" smtClean="0"/>
                <a:t>GND</a:t>
              </a:r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4767" y="1929598"/>
            <a:ext cx="177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Bottom of Board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250373" y="1929598"/>
            <a:ext cx="142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 of Board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49241" y="2471198"/>
            <a:ext cx="135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Raspberry Pi</a:t>
            </a:r>
          </a:p>
          <a:p>
            <a:pPr algn="ctr"/>
            <a:r>
              <a:rPr lang="en-US" dirty="0" smtClean="0"/>
              <a:t>Connector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155648" y="2660705"/>
            <a:ext cx="51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LRF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30996" y="2660705"/>
            <a:ext cx="93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197919" y="2660705"/>
            <a:ext cx="8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Servo 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162884" y="2667024"/>
            <a:ext cx="88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Servo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1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56032" y="3264289"/>
            <a:ext cx="1886009" cy="452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20073" y="3312656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06151" y="3225420"/>
            <a:ext cx="1186816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Pan Servo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26619" y="2668745"/>
            <a:ext cx="81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1"/>
            <a:endCxn id="33" idx="3"/>
          </p:cNvCxnSpPr>
          <p:nvPr/>
        </p:nvCxnSpPr>
        <p:spPr>
          <a:xfrm flipH="1" flipV="1">
            <a:off x="5713606" y="3490636"/>
            <a:ext cx="892545" cy="114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27076" y="2672438"/>
            <a:ext cx="117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USB Serial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201806" y="3213989"/>
            <a:ext cx="1511800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Arduino</a:t>
            </a:r>
            <a:r>
              <a:rPr lang="en-US" dirty="0" smtClean="0"/>
              <a:t> UNO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1"/>
            <a:endCxn id="4" idx="3"/>
          </p:cNvCxnSpPr>
          <p:nvPr/>
        </p:nvCxnSpPr>
        <p:spPr>
          <a:xfrm flipH="1">
            <a:off x="3242041" y="3490636"/>
            <a:ext cx="9597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471333" y="663222"/>
            <a:ext cx="21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Status November 3rd</a:t>
            </a:r>
            <a:endParaRPr lang="en-US" dirty="0"/>
          </a:p>
        </p:txBody>
      </p:sp>
      <p:sp>
        <p:nvSpPr>
          <p:cNvPr id="36" name="Left Bracket 35"/>
          <p:cNvSpPr/>
          <p:nvPr/>
        </p:nvSpPr>
        <p:spPr>
          <a:xfrm rot="16200000">
            <a:off x="2195135" y="3040262"/>
            <a:ext cx="207803" cy="1886009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ket 37"/>
          <p:cNvSpPr/>
          <p:nvPr/>
        </p:nvSpPr>
        <p:spPr>
          <a:xfrm rot="16200000">
            <a:off x="5893485" y="2187684"/>
            <a:ext cx="207803" cy="3591161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212648" y="4129139"/>
            <a:ext cx="217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V 2 A Power Supply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415707" y="4129139"/>
            <a:ext cx="1487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Laptop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0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79299" y="2608486"/>
            <a:ext cx="4617054" cy="40733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31638" y="2915490"/>
            <a:ext cx="260003" cy="147732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61834" y="5285615"/>
            <a:ext cx="813368" cy="116695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59254" y="2945919"/>
            <a:ext cx="260003" cy="9740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1521" y="2915490"/>
            <a:ext cx="260003" cy="203132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5323" y="2912334"/>
            <a:ext cx="540969" cy="35402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59654" y="3785079"/>
            <a:ext cx="186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Raspberry Pi 2x13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78123" y="5013575"/>
            <a:ext cx="118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Barrel Jack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179123" y="2949812"/>
            <a:ext cx="260003" cy="9740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80027" y="4087823"/>
            <a:ext cx="89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LRF 1x5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81224" y="4397087"/>
            <a:ext cx="132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Arduino</a:t>
            </a:r>
            <a:r>
              <a:rPr lang="en-US" dirty="0" smtClean="0"/>
              <a:t> 1x7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80027" y="4730048"/>
            <a:ext cx="118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Servos 1x3 </a:t>
            </a:r>
          </a:p>
        </p:txBody>
      </p:sp>
      <p:sp>
        <p:nvSpPr>
          <p:cNvPr id="35" name="Rectangle 34"/>
          <p:cNvSpPr/>
          <p:nvPr/>
        </p:nvSpPr>
        <p:spPr>
          <a:xfrm rot="5400000">
            <a:off x="5742615" y="4455283"/>
            <a:ext cx="260003" cy="9740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5400000">
            <a:off x="5742615" y="4765868"/>
            <a:ext cx="260003" cy="9740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5400000">
            <a:off x="5741828" y="4144336"/>
            <a:ext cx="260003" cy="97407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5751353" y="3836361"/>
            <a:ext cx="260003" cy="9740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5745003" y="3528386"/>
            <a:ext cx="260003" cy="9740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5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41110_board_bott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66" y="1936750"/>
            <a:ext cx="3513908" cy="3483085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7143749" y="2479729"/>
            <a:ext cx="793750" cy="889000"/>
          </a:xfrm>
          <a:prstGeom prst="frame">
            <a:avLst>
              <a:gd name="adj1" fmla="val 85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7254874" y="4495854"/>
            <a:ext cx="666751" cy="828730"/>
          </a:xfrm>
          <a:prstGeom prst="frame">
            <a:avLst>
              <a:gd name="adj1" fmla="val 799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 Arrow Callout 8"/>
          <p:cNvSpPr/>
          <p:nvPr/>
        </p:nvSpPr>
        <p:spPr>
          <a:xfrm>
            <a:off x="7969248" y="4495854"/>
            <a:ext cx="952502" cy="66363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63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Pins</a:t>
            </a:r>
            <a:endParaRPr lang="en-US" dirty="0"/>
          </a:p>
        </p:txBody>
      </p:sp>
      <p:sp>
        <p:nvSpPr>
          <p:cNvPr id="11" name="Frame 10"/>
          <p:cNvSpPr/>
          <p:nvPr/>
        </p:nvSpPr>
        <p:spPr>
          <a:xfrm>
            <a:off x="5476873" y="4848334"/>
            <a:ext cx="1381126" cy="542981"/>
          </a:xfrm>
          <a:prstGeom prst="frame">
            <a:avLst>
              <a:gd name="adj1" fmla="val 1668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5667375" y="3921125"/>
            <a:ext cx="1282696" cy="346128"/>
          </a:xfrm>
          <a:prstGeom prst="frame">
            <a:avLst>
              <a:gd name="adj1" fmla="val 1668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ight Arrow Callout 12"/>
          <p:cNvSpPr/>
          <p:nvPr/>
        </p:nvSpPr>
        <p:spPr>
          <a:xfrm>
            <a:off x="4635501" y="3768835"/>
            <a:ext cx="1000124" cy="631769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LRF Pins</a:t>
            </a:r>
            <a:endParaRPr lang="en-US" dirty="0"/>
          </a:p>
        </p:txBody>
      </p:sp>
      <p:sp>
        <p:nvSpPr>
          <p:cNvPr id="14" name="Right Arrow Callout 13"/>
          <p:cNvSpPr/>
          <p:nvPr/>
        </p:nvSpPr>
        <p:spPr>
          <a:xfrm>
            <a:off x="4143373" y="4788066"/>
            <a:ext cx="1289049" cy="63176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3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Arduino</a:t>
            </a:r>
            <a:r>
              <a:rPr lang="en-US" dirty="0" smtClean="0"/>
              <a:t> Pins</a:t>
            </a:r>
            <a:endParaRPr lang="en-US" dirty="0"/>
          </a:p>
        </p:txBody>
      </p:sp>
      <p:sp>
        <p:nvSpPr>
          <p:cNvPr id="16" name="Frame 15"/>
          <p:cNvSpPr/>
          <p:nvPr/>
        </p:nvSpPr>
        <p:spPr>
          <a:xfrm>
            <a:off x="6334124" y="3065488"/>
            <a:ext cx="803273" cy="542981"/>
          </a:xfrm>
          <a:prstGeom prst="frame">
            <a:avLst>
              <a:gd name="adj1" fmla="val 1668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ght Arrow Callout 16"/>
          <p:cNvSpPr/>
          <p:nvPr/>
        </p:nvSpPr>
        <p:spPr>
          <a:xfrm>
            <a:off x="5095874" y="3065488"/>
            <a:ext cx="1162047" cy="63176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06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V from Pi</a:t>
            </a:r>
            <a:endParaRPr lang="en-US" dirty="0"/>
          </a:p>
        </p:txBody>
      </p:sp>
      <p:sp>
        <p:nvSpPr>
          <p:cNvPr id="18" name="Down Arrow Callout 17"/>
          <p:cNvSpPr/>
          <p:nvPr/>
        </p:nvSpPr>
        <p:spPr>
          <a:xfrm>
            <a:off x="7143749" y="1603376"/>
            <a:ext cx="793750" cy="87635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25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Barrel Jack</a:t>
            </a:r>
            <a:endParaRPr lang="en-US" dirty="0"/>
          </a:p>
        </p:txBody>
      </p:sp>
      <p:sp>
        <p:nvSpPr>
          <p:cNvPr id="19" name="Down Arrow Callout 18"/>
          <p:cNvSpPr/>
          <p:nvPr/>
        </p:nvSpPr>
        <p:spPr>
          <a:xfrm>
            <a:off x="5073647" y="1469998"/>
            <a:ext cx="1346205" cy="109225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122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 Header</a:t>
            </a:r>
            <a:endParaRPr lang="en-US" dirty="0"/>
          </a:p>
        </p:txBody>
      </p:sp>
      <p:pic>
        <p:nvPicPr>
          <p:cNvPr id="20" name="Picture 19" descr="20141110_board_bott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4" y="1936750"/>
            <a:ext cx="3555435" cy="35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1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1110_board_t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83" y="2317750"/>
            <a:ext cx="3340418" cy="3333750"/>
          </a:xfrm>
          <a:prstGeom prst="rect">
            <a:avLst/>
          </a:prstGeom>
        </p:spPr>
      </p:pic>
      <p:sp>
        <p:nvSpPr>
          <p:cNvPr id="3" name="Left Arrow Callout 2"/>
          <p:cNvSpPr/>
          <p:nvPr/>
        </p:nvSpPr>
        <p:spPr>
          <a:xfrm flipH="1">
            <a:off x="4079875" y="2666999"/>
            <a:ext cx="999808" cy="58737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45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Barrel Jack</a:t>
            </a:r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5079682" y="2270124"/>
            <a:ext cx="927419" cy="1285875"/>
          </a:xfrm>
          <a:prstGeom prst="frame">
            <a:avLst>
              <a:gd name="adj1" fmla="val 1134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5143182" y="4856190"/>
            <a:ext cx="736919" cy="779436"/>
          </a:xfrm>
          <a:prstGeom prst="frame">
            <a:avLst>
              <a:gd name="adj1" fmla="val 1145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Left Arrow Callout 5"/>
          <p:cNvSpPr/>
          <p:nvPr/>
        </p:nvSpPr>
        <p:spPr>
          <a:xfrm flipH="1">
            <a:off x="4079874" y="4956231"/>
            <a:ext cx="1063307" cy="66363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383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Servo Pins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>
          <a:xfrm>
            <a:off x="6054726" y="5254735"/>
            <a:ext cx="1743076" cy="542981"/>
          </a:xfrm>
          <a:prstGeom prst="frame">
            <a:avLst>
              <a:gd name="adj1" fmla="val 1668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007101" y="4071908"/>
            <a:ext cx="1517649" cy="542981"/>
          </a:xfrm>
          <a:prstGeom prst="frame">
            <a:avLst>
              <a:gd name="adj1" fmla="val 1668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ight Arrow Callout 8"/>
          <p:cNvSpPr/>
          <p:nvPr/>
        </p:nvSpPr>
        <p:spPr>
          <a:xfrm flipH="1">
            <a:off x="7556499" y="3991028"/>
            <a:ext cx="1000124" cy="631769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LRF Pins</a:t>
            </a:r>
            <a:endParaRPr lang="en-US" dirty="0"/>
          </a:p>
        </p:txBody>
      </p:sp>
      <p:sp>
        <p:nvSpPr>
          <p:cNvPr id="10" name="Right Arrow Callout 9"/>
          <p:cNvSpPr/>
          <p:nvPr/>
        </p:nvSpPr>
        <p:spPr>
          <a:xfrm flipH="1">
            <a:off x="7775576" y="5185053"/>
            <a:ext cx="1289049" cy="63176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537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Arduino</a:t>
            </a:r>
            <a:r>
              <a:rPr lang="en-US" dirty="0" smtClean="0"/>
              <a:t> Pins</a:t>
            </a:r>
            <a:endParaRPr lang="en-US" dirty="0"/>
          </a:p>
        </p:txBody>
      </p:sp>
      <p:pic>
        <p:nvPicPr>
          <p:cNvPr id="12" name="Picture 11" descr="20141110_board_t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3" y="2324153"/>
            <a:ext cx="3340418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6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38869" y="3091782"/>
            <a:ext cx="1886009" cy="21020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02910" y="3175144"/>
            <a:ext cx="135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Raspberry Pi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727472" y="3674886"/>
            <a:ext cx="1521382" cy="4275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Webserver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17367" y="3870106"/>
            <a:ext cx="1186816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Range Finder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9941" y="4875102"/>
            <a:ext cx="1186816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Pan Servo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39941" y="5427347"/>
            <a:ext cx="1186816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Tilt Servo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0"/>
            <a:endCxn id="33" idx="2"/>
          </p:cNvCxnSpPr>
          <p:nvPr/>
        </p:nvCxnSpPr>
        <p:spPr>
          <a:xfrm flipV="1">
            <a:off x="6233349" y="4423399"/>
            <a:ext cx="0" cy="4517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1907" y="4468286"/>
            <a:ext cx="81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06198" y="3458582"/>
            <a:ext cx="77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CSI</a:t>
            </a:r>
          </a:p>
          <a:p>
            <a:pPr algn="ctr"/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1071" y="3869452"/>
            <a:ext cx="1747702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 Camera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4" idx="1"/>
            <a:endCxn id="13" idx="3"/>
          </p:cNvCxnSpPr>
          <p:nvPr/>
        </p:nvCxnSpPr>
        <p:spPr>
          <a:xfrm flipH="1">
            <a:off x="1888773" y="4142802"/>
            <a:ext cx="650096" cy="329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  <a:endCxn id="33" idx="3"/>
          </p:cNvCxnSpPr>
          <p:nvPr/>
        </p:nvCxnSpPr>
        <p:spPr>
          <a:xfrm flipH="1">
            <a:off x="6989249" y="4146753"/>
            <a:ext cx="82811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727472" y="4625442"/>
            <a:ext cx="1521382" cy="4275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OpenCV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9" idx="0"/>
            <a:endCxn id="4" idx="2"/>
          </p:cNvCxnSpPr>
          <p:nvPr/>
        </p:nvCxnSpPr>
        <p:spPr>
          <a:xfrm flipV="1">
            <a:off x="3481874" y="5193821"/>
            <a:ext cx="0" cy="4750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15442" y="5668889"/>
            <a:ext cx="1332863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 Dongle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44727" y="3436770"/>
            <a:ext cx="115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Serial</a:t>
            </a:r>
          </a:p>
          <a:p>
            <a:pPr algn="ctr"/>
            <a:r>
              <a:rPr lang="en-US" dirty="0" smtClean="0"/>
              <a:t>over USB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477449" y="3870106"/>
            <a:ext cx="1511800" cy="553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Arduino</a:t>
            </a:r>
            <a:r>
              <a:rPr lang="en-US" dirty="0" smtClean="0"/>
              <a:t> UNO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1"/>
            <a:endCxn id="4" idx="3"/>
          </p:cNvCxnSpPr>
          <p:nvPr/>
        </p:nvCxnSpPr>
        <p:spPr>
          <a:xfrm flipH="1" flipV="1">
            <a:off x="4424878" y="4142802"/>
            <a:ext cx="1052571" cy="395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40929" y="5250183"/>
            <a:ext cx="81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USB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2730628" y="4142802"/>
            <a:ext cx="1521382" cy="4275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MySQL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009705" y="3700002"/>
            <a:ext cx="767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Serial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89249" y="4144314"/>
            <a:ext cx="82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Analog</a:t>
            </a:r>
          </a:p>
        </p:txBody>
      </p:sp>
    </p:spTree>
    <p:extLst>
      <p:ext uri="{BB962C8B-B14F-4D97-AF65-F5344CB8AC3E}">
        <p14:creationId xmlns:p14="http://schemas.microsoft.com/office/powerpoint/2010/main" val="166148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892050" y="2338699"/>
            <a:ext cx="2346304" cy="6797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Selects Target to Measure within FOV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175656" y="4510615"/>
            <a:ext cx="1779091" cy="6694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Aim Pan-Tilt Towards Target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  <a:endCxn id="9" idx="0"/>
          </p:cNvCxnSpPr>
          <p:nvPr/>
        </p:nvCxnSpPr>
        <p:spPr>
          <a:xfrm>
            <a:off x="6065202" y="3018405"/>
            <a:ext cx="0" cy="3824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9" idx="2"/>
            <a:endCxn id="5" idx="0"/>
          </p:cNvCxnSpPr>
          <p:nvPr/>
        </p:nvCxnSpPr>
        <p:spPr>
          <a:xfrm>
            <a:off x="6065202" y="4098209"/>
            <a:ext cx="0" cy="41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692583" y="3400891"/>
            <a:ext cx="757688" cy="697318"/>
            <a:chOff x="1236336" y="2751917"/>
            <a:chExt cx="757688" cy="697318"/>
          </a:xfrm>
        </p:grpSpPr>
        <p:sp>
          <p:nvSpPr>
            <p:cNvPr id="9" name="Diamond 8"/>
            <p:cNvSpPr/>
            <p:nvPr/>
          </p:nvSpPr>
          <p:spPr>
            <a:xfrm>
              <a:off x="1236336" y="2751917"/>
              <a:ext cx="745237" cy="697318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74757" y="2951151"/>
              <a:ext cx="7192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Aimed?</a:t>
              </a:r>
              <a:endParaRPr lang="en-US" sz="1200" dirty="0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7396613" y="4393806"/>
            <a:ext cx="1659451" cy="90305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 Measurement Algorithm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5" idx="3"/>
            <a:endCxn id="11" idx="1"/>
          </p:cNvCxnSpPr>
          <p:nvPr/>
        </p:nvCxnSpPr>
        <p:spPr>
          <a:xfrm>
            <a:off x="6954747" y="4845335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  <a:endCxn id="11" idx="0"/>
          </p:cNvCxnSpPr>
          <p:nvPr/>
        </p:nvCxnSpPr>
        <p:spPr>
          <a:xfrm>
            <a:off x="6450271" y="3738625"/>
            <a:ext cx="1776068" cy="65518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7506235" y="5654444"/>
            <a:ext cx="1440208" cy="90305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 Information to User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71061" y="333863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51835" y="4024474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1" idx="2"/>
            <a:endCxn id="14" idx="0"/>
          </p:cNvCxnSpPr>
          <p:nvPr/>
        </p:nvCxnSpPr>
        <p:spPr>
          <a:xfrm>
            <a:off x="8226339" y="5296863"/>
            <a:ext cx="0" cy="3575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230362" y="332485"/>
            <a:ext cx="903876" cy="35950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880099" y="2026495"/>
            <a:ext cx="1592970" cy="11229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Manually Select Targets for Automatic Scanning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1870193" y="6378103"/>
            <a:ext cx="1872241" cy="3587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Email/Text User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1019265" y="2026494"/>
            <a:ext cx="1696573" cy="11229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Autonomously Select Targets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/>
              <a:t>A</a:t>
            </a:r>
            <a:r>
              <a:rPr lang="en-US" dirty="0" smtClean="0"/>
              <a:t>utomatic Scanning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982813" y="4229229"/>
            <a:ext cx="1659451" cy="90305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 Measurement Algorithm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2048275" y="3451635"/>
            <a:ext cx="1528527" cy="5453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Traverse to Next Point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2433695" y="5382705"/>
            <a:ext cx="747357" cy="697318"/>
            <a:chOff x="1236336" y="2751917"/>
            <a:chExt cx="747357" cy="697318"/>
          </a:xfrm>
        </p:grpSpPr>
        <p:sp>
          <p:nvSpPr>
            <p:cNvPr id="47" name="Diamond 46"/>
            <p:cNvSpPr/>
            <p:nvPr/>
          </p:nvSpPr>
          <p:spPr>
            <a:xfrm>
              <a:off x="1236336" y="2751917"/>
              <a:ext cx="745237" cy="697318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61245" y="2951151"/>
              <a:ext cx="7224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Change?</a:t>
              </a:r>
              <a:endParaRPr lang="en-US" sz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309681" y="928352"/>
            <a:ext cx="745237" cy="697318"/>
            <a:chOff x="1236336" y="2751917"/>
            <a:chExt cx="745237" cy="697318"/>
          </a:xfrm>
        </p:grpSpPr>
        <p:sp>
          <p:nvSpPr>
            <p:cNvPr id="50" name="Diamond 49"/>
            <p:cNvSpPr/>
            <p:nvPr/>
          </p:nvSpPr>
          <p:spPr>
            <a:xfrm>
              <a:off x="1236336" y="2751917"/>
              <a:ext cx="745237" cy="697318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01781" y="2951151"/>
              <a:ext cx="6261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Mode?</a:t>
              </a:r>
              <a:endParaRPr lang="en-US" sz="1200" dirty="0"/>
            </a:p>
          </p:txBody>
        </p:sp>
      </p:grpSp>
      <p:cxnSp>
        <p:nvCxnSpPr>
          <p:cNvPr id="52" name="Straight Arrow Connector 51"/>
          <p:cNvCxnSpPr>
            <a:stCxn id="19" idx="2"/>
            <a:endCxn id="50" idx="0"/>
          </p:cNvCxnSpPr>
          <p:nvPr/>
        </p:nvCxnSpPr>
        <p:spPr>
          <a:xfrm>
            <a:off x="3682300" y="691990"/>
            <a:ext cx="0" cy="2363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7" idx="2"/>
            <a:endCxn id="42" idx="0"/>
          </p:cNvCxnSpPr>
          <p:nvPr/>
        </p:nvCxnSpPr>
        <p:spPr>
          <a:xfrm>
            <a:off x="2806314" y="6080023"/>
            <a:ext cx="0" cy="298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4" idx="2"/>
            <a:endCxn id="47" idx="0"/>
          </p:cNvCxnSpPr>
          <p:nvPr/>
        </p:nvCxnSpPr>
        <p:spPr>
          <a:xfrm flipH="1">
            <a:off x="2806314" y="5132286"/>
            <a:ext cx="6225" cy="2504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2"/>
            <a:endCxn id="45" idx="0"/>
          </p:cNvCxnSpPr>
          <p:nvPr/>
        </p:nvCxnSpPr>
        <p:spPr>
          <a:xfrm flipH="1">
            <a:off x="2812539" y="3149490"/>
            <a:ext cx="864045" cy="3021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3" idx="2"/>
            <a:endCxn id="45" idx="0"/>
          </p:cNvCxnSpPr>
          <p:nvPr/>
        </p:nvCxnSpPr>
        <p:spPr>
          <a:xfrm>
            <a:off x="1867552" y="3149489"/>
            <a:ext cx="944987" cy="3021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50" idx="3"/>
            <a:endCxn id="4" idx="0"/>
          </p:cNvCxnSpPr>
          <p:nvPr/>
        </p:nvCxnSpPr>
        <p:spPr>
          <a:xfrm>
            <a:off x="4054918" y="1277011"/>
            <a:ext cx="2010284" cy="1061688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50" idx="1"/>
            <a:endCxn id="43" idx="0"/>
          </p:cNvCxnSpPr>
          <p:nvPr/>
        </p:nvCxnSpPr>
        <p:spPr>
          <a:xfrm rot="10800000" flipV="1">
            <a:off x="1867553" y="1277010"/>
            <a:ext cx="1442129" cy="74948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0" idx="2"/>
            <a:endCxn id="20" idx="0"/>
          </p:cNvCxnSpPr>
          <p:nvPr/>
        </p:nvCxnSpPr>
        <p:spPr>
          <a:xfrm flipH="1">
            <a:off x="3676584" y="1625670"/>
            <a:ext cx="5716" cy="4008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5" idx="2"/>
            <a:endCxn id="44" idx="0"/>
          </p:cNvCxnSpPr>
          <p:nvPr/>
        </p:nvCxnSpPr>
        <p:spPr>
          <a:xfrm>
            <a:off x="2812539" y="3996983"/>
            <a:ext cx="0" cy="2322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48" idx="1"/>
            <a:endCxn id="45" idx="1"/>
          </p:cNvCxnSpPr>
          <p:nvPr/>
        </p:nvCxnSpPr>
        <p:spPr>
          <a:xfrm rot="10800000">
            <a:off x="2048276" y="3724309"/>
            <a:ext cx="410329" cy="1996130"/>
          </a:xfrm>
          <a:prstGeom prst="bentConnector3">
            <a:avLst>
              <a:gd name="adj1" fmla="val 195226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880099" y="5989927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1858751" y="5315264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100" name="Elbow Connector 99"/>
          <p:cNvCxnSpPr>
            <a:stCxn id="42" idx="1"/>
            <a:endCxn id="45" idx="1"/>
          </p:cNvCxnSpPr>
          <p:nvPr/>
        </p:nvCxnSpPr>
        <p:spPr>
          <a:xfrm rot="10800000" flipH="1">
            <a:off x="1870193" y="3724309"/>
            <a:ext cx="178082" cy="2833192"/>
          </a:xfrm>
          <a:prstGeom prst="bentConnector3">
            <a:avLst>
              <a:gd name="adj1" fmla="val -128368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4" idx="1"/>
            <a:endCxn id="4" idx="1"/>
          </p:cNvCxnSpPr>
          <p:nvPr/>
        </p:nvCxnSpPr>
        <p:spPr>
          <a:xfrm rot="10800000">
            <a:off x="4892051" y="2678553"/>
            <a:ext cx="2614185" cy="3427421"/>
          </a:xfrm>
          <a:prstGeom prst="bentConnector3">
            <a:avLst>
              <a:gd name="adj1" fmla="val 108745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526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08635" y="1575409"/>
            <a:ext cx="1947329" cy="414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in Database</a:t>
            </a:r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2916105" y="2254685"/>
            <a:ext cx="1532389" cy="414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Move Pan-Tilt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3104450" y="3575330"/>
            <a:ext cx="1151264" cy="949423"/>
            <a:chOff x="1236336" y="2751916"/>
            <a:chExt cx="1151264" cy="949423"/>
          </a:xfrm>
        </p:grpSpPr>
        <p:sp>
          <p:nvSpPr>
            <p:cNvPr id="55" name="Diamond 54"/>
            <p:cNvSpPr/>
            <p:nvPr/>
          </p:nvSpPr>
          <p:spPr>
            <a:xfrm>
              <a:off x="1236336" y="2751916"/>
              <a:ext cx="1151264" cy="949423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54137" y="2985171"/>
              <a:ext cx="9230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Compare to</a:t>
              </a:r>
            </a:p>
            <a:p>
              <a:pPr algn="ctr"/>
              <a:r>
                <a:rPr lang="en-US" sz="1200" dirty="0" err="1" smtClean="0"/>
                <a:t>dist</a:t>
              </a:r>
              <a:r>
                <a:rPr lang="en-US" sz="1200" dirty="0" smtClean="0"/>
                <a:t> in </a:t>
              </a:r>
              <a:r>
                <a:rPr lang="en-US" sz="1200" dirty="0" err="1" smtClean="0"/>
                <a:t>db</a:t>
              </a:r>
              <a:endParaRPr lang="en-US" sz="1200" dirty="0" smtClean="0"/>
            </a:p>
          </p:txBody>
        </p:sp>
      </p:grpSp>
      <p:cxnSp>
        <p:nvCxnSpPr>
          <p:cNvPr id="57" name="Straight Arrow Connector 56"/>
          <p:cNvCxnSpPr>
            <a:stCxn id="4" idx="2"/>
            <a:endCxn id="53" idx="0"/>
          </p:cNvCxnSpPr>
          <p:nvPr/>
        </p:nvCxnSpPr>
        <p:spPr>
          <a:xfrm>
            <a:off x="3682300" y="1989771"/>
            <a:ext cx="0" cy="2649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3063525" y="2940076"/>
            <a:ext cx="1229220" cy="414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Laser</a:t>
            </a:r>
            <a:endParaRPr lang="en-US" dirty="0"/>
          </a:p>
        </p:txBody>
      </p:sp>
      <p:cxnSp>
        <p:nvCxnSpPr>
          <p:cNvPr id="59" name="Straight Arrow Connector 58"/>
          <p:cNvCxnSpPr>
            <a:stCxn id="53" idx="2"/>
            <a:endCxn id="58" idx="0"/>
          </p:cNvCxnSpPr>
          <p:nvPr/>
        </p:nvCxnSpPr>
        <p:spPr>
          <a:xfrm flipH="1">
            <a:off x="3678135" y="2669047"/>
            <a:ext cx="4165" cy="2710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8" idx="2"/>
            <a:endCxn id="55" idx="0"/>
          </p:cNvCxnSpPr>
          <p:nvPr/>
        </p:nvCxnSpPr>
        <p:spPr>
          <a:xfrm>
            <a:off x="3678135" y="3354438"/>
            <a:ext cx="1947" cy="2208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3307463" y="4795749"/>
            <a:ext cx="745237" cy="697318"/>
            <a:chOff x="1236336" y="2751917"/>
            <a:chExt cx="745237" cy="697318"/>
          </a:xfrm>
        </p:grpSpPr>
        <p:sp>
          <p:nvSpPr>
            <p:cNvPr id="63" name="Diamond 62"/>
            <p:cNvSpPr/>
            <p:nvPr/>
          </p:nvSpPr>
          <p:spPr>
            <a:xfrm>
              <a:off x="1236336" y="2751917"/>
              <a:ext cx="745237" cy="697318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20117" y="2951151"/>
              <a:ext cx="5892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Done?</a:t>
              </a:r>
              <a:endParaRPr lang="en-US" sz="1200" dirty="0"/>
            </a:p>
          </p:txBody>
        </p:sp>
      </p:grpSp>
      <p:cxnSp>
        <p:nvCxnSpPr>
          <p:cNvPr id="65" name="Straight Arrow Connector 64"/>
          <p:cNvCxnSpPr>
            <a:stCxn id="55" idx="2"/>
            <a:endCxn id="63" idx="0"/>
          </p:cNvCxnSpPr>
          <p:nvPr/>
        </p:nvCxnSpPr>
        <p:spPr>
          <a:xfrm>
            <a:off x="3680082" y="4524753"/>
            <a:ext cx="0" cy="270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63" idx="1"/>
            <a:endCxn id="53" idx="1"/>
          </p:cNvCxnSpPr>
          <p:nvPr/>
        </p:nvCxnSpPr>
        <p:spPr>
          <a:xfrm rot="10800000">
            <a:off x="2916105" y="2461866"/>
            <a:ext cx="391358" cy="2682542"/>
          </a:xfrm>
          <a:prstGeom prst="bentConnector3">
            <a:avLst>
              <a:gd name="adj1" fmla="val 15841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4474601" y="4317561"/>
            <a:ext cx="1490048" cy="60894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 to Target String </a:t>
            </a:r>
            <a:endParaRPr lang="en-US" dirty="0"/>
          </a:p>
        </p:txBody>
      </p:sp>
      <p:cxnSp>
        <p:nvCxnSpPr>
          <p:cNvPr id="74" name="Elbow Connector 73"/>
          <p:cNvCxnSpPr>
            <a:stCxn id="55" idx="3"/>
            <a:endCxn id="68" idx="0"/>
          </p:cNvCxnSpPr>
          <p:nvPr/>
        </p:nvCxnSpPr>
        <p:spPr>
          <a:xfrm>
            <a:off x="4255714" y="4050042"/>
            <a:ext cx="963911" cy="26751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68" idx="2"/>
            <a:endCxn id="63" idx="3"/>
          </p:cNvCxnSpPr>
          <p:nvPr/>
        </p:nvCxnSpPr>
        <p:spPr>
          <a:xfrm rot="5400000">
            <a:off x="4527211" y="4451993"/>
            <a:ext cx="217905" cy="1166925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2919454" y="5801959"/>
            <a:ext cx="1535725" cy="59393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Return String to User</a:t>
            </a:r>
            <a:endParaRPr lang="en-US" dirty="0"/>
          </a:p>
        </p:txBody>
      </p:sp>
      <p:cxnSp>
        <p:nvCxnSpPr>
          <p:cNvPr id="86" name="Straight Arrow Connector 85"/>
          <p:cNvCxnSpPr>
            <a:stCxn id="63" idx="2"/>
            <a:endCxn id="85" idx="0"/>
          </p:cNvCxnSpPr>
          <p:nvPr/>
        </p:nvCxnSpPr>
        <p:spPr>
          <a:xfrm>
            <a:off x="3680082" y="5493067"/>
            <a:ext cx="7235" cy="3088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213781" y="3680710"/>
            <a:ext cx="110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Equal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3723604" y="537114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2797632" y="4788808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2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94165" y="1553647"/>
            <a:ext cx="2702328" cy="47149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086829" y="2957156"/>
            <a:ext cx="1696573" cy="11229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Manually Select Targets</a:t>
            </a:r>
            <a:r>
              <a:rPr lang="en-US" dirty="0"/>
              <a:t> </a:t>
            </a:r>
            <a:r>
              <a:rPr lang="en-US" dirty="0" smtClean="0"/>
              <a:t>for </a:t>
            </a:r>
            <a:r>
              <a:rPr lang="en-US" dirty="0"/>
              <a:t>A</a:t>
            </a:r>
            <a:r>
              <a:rPr lang="en-US" dirty="0" smtClean="0"/>
              <a:t>utomatic Scanning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52903" y="1769805"/>
            <a:ext cx="1696573" cy="8663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Moves Pan-Tilt to Next Point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38400" y="2996018"/>
            <a:ext cx="1932165" cy="6041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Measure Point to Obtain Profile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61100" y="3911505"/>
            <a:ext cx="2086764" cy="8575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Configuration and Profile for Later Comparison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231864" y="5086456"/>
            <a:ext cx="745237" cy="697318"/>
            <a:chOff x="1236336" y="2751917"/>
            <a:chExt cx="745237" cy="697318"/>
          </a:xfrm>
        </p:grpSpPr>
        <p:sp>
          <p:nvSpPr>
            <p:cNvPr id="12" name="Diamond 11"/>
            <p:cNvSpPr/>
            <p:nvPr/>
          </p:nvSpPr>
          <p:spPr>
            <a:xfrm>
              <a:off x="1236336" y="2751917"/>
              <a:ext cx="745237" cy="697318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2317" y="2951151"/>
              <a:ext cx="5500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Next?</a:t>
              </a:r>
              <a:endParaRPr lang="en-US" sz="1200" dirty="0"/>
            </a:p>
          </p:txBody>
        </p:sp>
      </p:grpSp>
      <p:cxnSp>
        <p:nvCxnSpPr>
          <p:cNvPr id="16" name="Elbow Connector 15"/>
          <p:cNvCxnSpPr>
            <a:stCxn id="4" idx="0"/>
            <a:endCxn id="7" idx="1"/>
          </p:cNvCxnSpPr>
          <p:nvPr/>
        </p:nvCxnSpPr>
        <p:spPr>
          <a:xfrm rot="5400000" flipH="1" flipV="1">
            <a:off x="2466911" y="1671165"/>
            <a:ext cx="754197" cy="181778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9" idx="0"/>
          </p:cNvCxnSpPr>
          <p:nvPr/>
        </p:nvCxnSpPr>
        <p:spPr>
          <a:xfrm>
            <a:off x="4601190" y="2636112"/>
            <a:ext cx="3293" cy="3599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2"/>
            <a:endCxn id="10" idx="0"/>
          </p:cNvCxnSpPr>
          <p:nvPr/>
        </p:nvCxnSpPr>
        <p:spPr>
          <a:xfrm flipH="1">
            <a:off x="4604482" y="3600179"/>
            <a:ext cx="1" cy="3113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2"/>
            <a:endCxn id="12" idx="0"/>
          </p:cNvCxnSpPr>
          <p:nvPr/>
        </p:nvCxnSpPr>
        <p:spPr>
          <a:xfrm>
            <a:off x="4604482" y="4769021"/>
            <a:ext cx="1" cy="3174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2" idx="1"/>
            <a:endCxn id="7" idx="1"/>
          </p:cNvCxnSpPr>
          <p:nvPr/>
        </p:nvCxnSpPr>
        <p:spPr>
          <a:xfrm rot="10800000">
            <a:off x="3752904" y="2202959"/>
            <a:ext cx="478961" cy="3232156"/>
          </a:xfrm>
          <a:prstGeom prst="bentConnector3">
            <a:avLst>
              <a:gd name="adj1" fmla="val 18158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2" idx="2"/>
            <a:endCxn id="4" idx="2"/>
          </p:cNvCxnSpPr>
          <p:nvPr/>
        </p:nvCxnSpPr>
        <p:spPr>
          <a:xfrm rot="5400000" flipH="1">
            <a:off x="2417988" y="3597280"/>
            <a:ext cx="1703623" cy="2669367"/>
          </a:xfrm>
          <a:prstGeom prst="bentConnector3">
            <a:avLst>
              <a:gd name="adj1" fmla="val -13418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693899" y="559910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638400" y="503794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02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804" b="18975"/>
          <a:stretch/>
        </p:blipFill>
        <p:spPr>
          <a:xfrm>
            <a:off x="918511" y="1462888"/>
            <a:ext cx="6713065" cy="388797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617343" y="657726"/>
            <a:ext cx="975209" cy="58969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Hanger Strap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 flipH="1">
            <a:off x="3424570" y="1247418"/>
            <a:ext cx="680378" cy="4536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" idx="2"/>
          </p:cNvCxnSpPr>
          <p:nvPr/>
        </p:nvCxnSpPr>
        <p:spPr>
          <a:xfrm>
            <a:off x="4104948" y="1247418"/>
            <a:ext cx="1315399" cy="7824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835669" y="657726"/>
            <a:ext cx="975209" cy="58969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Foam Pad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5323274" y="1247418"/>
            <a:ext cx="0" cy="24835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</p:cNvCxnSpPr>
          <p:nvPr/>
        </p:nvCxnSpPr>
        <p:spPr>
          <a:xfrm flipH="1">
            <a:off x="2619456" y="1247418"/>
            <a:ext cx="2703818" cy="24835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197778" y="5516329"/>
            <a:ext cx="1705931" cy="58969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¼ inch Stand Off with Screw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3719401" y="4683513"/>
            <a:ext cx="331343" cy="8328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0"/>
          </p:cNvCxnSpPr>
          <p:nvPr/>
        </p:nvCxnSpPr>
        <p:spPr>
          <a:xfrm flipV="1">
            <a:off x="4050744" y="4683513"/>
            <a:ext cx="337696" cy="8328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703817" y="5516329"/>
            <a:ext cx="1265056" cy="58969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1x3 inch Bracket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V="1">
            <a:off x="6336345" y="5103101"/>
            <a:ext cx="11340" cy="4132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727257" y="4388667"/>
            <a:ext cx="1265056" cy="58969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Mount Points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1"/>
          </p:cNvCxnSpPr>
          <p:nvPr/>
        </p:nvCxnSpPr>
        <p:spPr>
          <a:xfrm flipH="1" flipV="1">
            <a:off x="6588329" y="4048460"/>
            <a:ext cx="1138928" cy="6350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1"/>
          </p:cNvCxnSpPr>
          <p:nvPr/>
        </p:nvCxnSpPr>
        <p:spPr>
          <a:xfrm flipH="1" flipV="1">
            <a:off x="7336745" y="4048460"/>
            <a:ext cx="390512" cy="6350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0" idx="1"/>
          </p:cNvCxnSpPr>
          <p:nvPr/>
        </p:nvCxnSpPr>
        <p:spPr>
          <a:xfrm flipH="1" flipV="1">
            <a:off x="5810878" y="4048460"/>
            <a:ext cx="1916379" cy="6350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0" idx="1"/>
          </p:cNvCxnSpPr>
          <p:nvPr/>
        </p:nvCxnSpPr>
        <p:spPr>
          <a:xfrm flipH="1" flipV="1">
            <a:off x="3039023" y="4048460"/>
            <a:ext cx="4688234" cy="6350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0" idx="1"/>
          </p:cNvCxnSpPr>
          <p:nvPr/>
        </p:nvCxnSpPr>
        <p:spPr>
          <a:xfrm flipH="1">
            <a:off x="5998668" y="4683513"/>
            <a:ext cx="1728589" cy="2948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0" idx="1"/>
          </p:cNvCxnSpPr>
          <p:nvPr/>
        </p:nvCxnSpPr>
        <p:spPr>
          <a:xfrm flipH="1">
            <a:off x="6588329" y="4683513"/>
            <a:ext cx="1138928" cy="419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29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606" b="26747"/>
          <a:stretch/>
        </p:blipFill>
        <p:spPr>
          <a:xfrm>
            <a:off x="1338077" y="1474228"/>
            <a:ext cx="6259480" cy="308186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913618" y="2880417"/>
            <a:ext cx="1167985" cy="58969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Mounting Plate</a:t>
            </a:r>
            <a:endParaRPr lang="en-US" dirty="0"/>
          </a:p>
        </p:txBody>
      </p:sp>
      <p:cxnSp>
        <p:nvCxnSpPr>
          <p:cNvPr id="4" name="Straight Arrow Connector 3"/>
          <p:cNvCxnSpPr>
            <a:stCxn id="3" idx="1"/>
          </p:cNvCxnSpPr>
          <p:nvPr/>
        </p:nvCxnSpPr>
        <p:spPr>
          <a:xfrm flipH="1">
            <a:off x="5352309" y="3175263"/>
            <a:ext cx="56130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477707" y="3175263"/>
            <a:ext cx="1167985" cy="589692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Mounting Holes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9" idx="3"/>
          </p:cNvCxnSpPr>
          <p:nvPr/>
        </p:nvCxnSpPr>
        <p:spPr>
          <a:xfrm>
            <a:off x="3645692" y="3470109"/>
            <a:ext cx="28348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6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69" y="2127250"/>
            <a:ext cx="2603500" cy="260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98" y="2115910"/>
            <a:ext cx="2734302" cy="2614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668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07 at 6.2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81" y="1600200"/>
            <a:ext cx="4086996" cy="2286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Screen Shot 2014-12-07 at 6.25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077" y="1586140"/>
            <a:ext cx="4103799" cy="2311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103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14453</TotalTime>
  <Words>278</Words>
  <Application>Microsoft Macintosh PowerPoint</Application>
  <PresentationFormat>On-screen Show (4:3)</PresentationFormat>
  <Paragraphs>127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Wesley Myers</dc:creator>
  <cp:lastModifiedBy>Wesley Myers</cp:lastModifiedBy>
  <cp:revision>25</cp:revision>
  <dcterms:created xsi:type="dcterms:W3CDTF">2014-10-13T20:07:11Z</dcterms:created>
  <dcterms:modified xsi:type="dcterms:W3CDTF">2014-12-07T23:47:17Z</dcterms:modified>
</cp:coreProperties>
</file>